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2"/>
  </p:notesMasterIdLst>
  <p:sldIdLst>
    <p:sldId id="483" r:id="rId2"/>
    <p:sldId id="463" r:id="rId3"/>
    <p:sldId id="398" r:id="rId4"/>
    <p:sldId id="419" r:id="rId5"/>
    <p:sldId id="466" r:id="rId6"/>
    <p:sldId id="477" r:id="rId7"/>
    <p:sldId id="399" r:id="rId8"/>
    <p:sldId id="409" r:id="rId9"/>
    <p:sldId id="481" r:id="rId10"/>
    <p:sldId id="48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20" autoAdjust="0"/>
    <p:restoredTop sz="95326" autoAdjust="0"/>
  </p:normalViewPr>
  <p:slideViewPr>
    <p:cSldViewPr snapToGrid="0">
      <p:cViewPr varScale="1">
        <p:scale>
          <a:sx n="72" d="100"/>
          <a:sy n="72" d="100"/>
        </p:scale>
        <p:origin x="106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810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4.jpg"/><Relationship Id="rId7" Type="http://schemas.openxmlformats.org/officeDocument/2006/relationships/image" Target="../media/image16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5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10" Type="http://schemas.openxmlformats.org/officeDocument/2006/relationships/image" Target="../media/image2.png"/><Relationship Id="rId4" Type="http://schemas.openxmlformats.org/officeDocument/2006/relationships/image" Target="../media/image9.tiff"/><Relationship Id="rId9" Type="http://schemas.openxmlformats.org/officeDocument/2006/relationships/hyperlink" Target="https://anubhavtraining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</a:t>
            </a:r>
            <a:r>
              <a:rPr lang="en-US" sz="4800" spc="-15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17</a:t>
            </a:r>
            <a:endParaRPr lang="en-US" sz="4800" spc="-15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2712" y="154049"/>
            <a:ext cx="10205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 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1CC61B0-6C20-45F7-B8D2-11BE2FB1EA7C}"/>
              </a:ext>
            </a:extLst>
          </p:cNvPr>
          <p:cNvSpPr txBox="1"/>
          <p:nvPr/>
        </p:nvSpPr>
        <p:spPr>
          <a:xfrm>
            <a:off x="122712" y="1820756"/>
            <a:ext cx="1020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solidFill>
                  <a:schemeClr val="accent3"/>
                </a:solidFill>
              </a:rPr>
              <a:t>ABAP on HANA, UI5 &amp; Fiori, Analytics with OData  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2712" y="2955036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</p:spTree>
    <p:extLst>
      <p:ext uri="{BB962C8B-B14F-4D97-AF65-F5344CB8AC3E}">
        <p14:creationId xmlns:p14="http://schemas.microsoft.com/office/powerpoint/2010/main" val="48122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17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1026" name="Picture 2" descr="Tiny people doing priorities checklist flat illustration Free V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764" y="757264"/>
            <a:ext cx="596265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08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:a16="http://schemas.microsoft.com/office/drawing/2014/main" xmlns="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90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5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157979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kumimoji="0" lang="en-IN" sz="4800" b="1" i="0" u="none" strike="noStrike" kern="1200" cap="none" spc="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17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xmlns="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xmlns="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7018</TotalTime>
  <Words>125</Words>
  <Application>Microsoft Office PowerPoint</Application>
  <PresentationFormat>Widescreen</PresentationFormat>
  <Paragraphs>36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Cooper Black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sc</cp:lastModifiedBy>
  <cp:revision>551</cp:revision>
  <dcterms:created xsi:type="dcterms:W3CDTF">2016-07-10T03:33:26Z</dcterms:created>
  <dcterms:modified xsi:type="dcterms:W3CDTF">2021-05-18T04:32:56Z</dcterms:modified>
</cp:coreProperties>
</file>